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8885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82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3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8283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5098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5315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7526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9038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245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9763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90BEA-F683-4DB1-8754-F61B0D7F0BC4}" type="datetimeFigureOut">
              <a:rPr lang="en-AU" smtClean="0"/>
              <a:t>20/03/2018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9E4FAF0-C425-4957-A661-3BE915FEFB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963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DF91B-77B5-41C2-9C1F-5FD382CE5C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PROPERTY FLIPS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2AAEB3-DA7B-461B-AF30-9A3A5270F8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How to Buy and Sell Commercial Property for Chuck Cash!</a:t>
            </a:r>
          </a:p>
        </p:txBody>
      </p:sp>
    </p:spTree>
    <p:extLst>
      <p:ext uri="{BB962C8B-B14F-4D97-AF65-F5344CB8AC3E}">
        <p14:creationId xmlns:p14="http://schemas.microsoft.com/office/powerpoint/2010/main" val="183276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0410B-1EC2-4D00-BA02-52354C440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Basic Property Elements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8853-BD8B-4B74-AAC9-88698EAAF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/>
              <a:t>Property Type</a:t>
            </a:r>
          </a:p>
          <a:p>
            <a:r>
              <a:rPr lang="en-AU" dirty="0"/>
              <a:t>Location</a:t>
            </a:r>
          </a:p>
          <a:p>
            <a:r>
              <a:rPr lang="en-AU" dirty="0"/>
              <a:t>Attributes –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dirty="0"/>
              <a:t>	ability to strata,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dirty="0"/>
              <a:t>	ability to increase lettable space,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dirty="0"/>
              <a:t>	ability to re-tenant,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dirty="0"/>
              <a:t>	ability to refurbish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1315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2206A-7B00-431C-A816-9C96AE641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Partial Tenanted vs. Vacant Property</a:t>
            </a:r>
            <a:br>
              <a:rPr lang="en-AU" dirty="0"/>
            </a:br>
            <a:r>
              <a:rPr lang="en-AU" dirty="0"/>
              <a:t>		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74791-3477-4210-BDB5-F73D27263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Why Vacant?</a:t>
            </a:r>
          </a:p>
          <a:p>
            <a:r>
              <a:rPr lang="en-AU" dirty="0"/>
              <a:t>Why Partially Tenanted?</a:t>
            </a:r>
          </a:p>
          <a:p>
            <a:r>
              <a:rPr lang="en-AU" dirty="0"/>
              <a:t>Pros and Cons </a:t>
            </a:r>
          </a:p>
          <a:p>
            <a:pPr lvl="1"/>
            <a:r>
              <a:rPr lang="en-AU" dirty="0"/>
              <a:t>Holding income vs. Layout Redesign</a:t>
            </a:r>
          </a:p>
          <a:p>
            <a:pPr lvl="1"/>
            <a:r>
              <a:rPr lang="en-AU" dirty="0"/>
              <a:t>Refurb vs. Capital Works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076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0379B-BE63-47C2-877E-6708C64A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Essential Attributes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1F4E5-219E-4931-BEAF-20B467044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Strata Properties</a:t>
            </a:r>
          </a:p>
          <a:p>
            <a:r>
              <a:rPr lang="en-AU" dirty="0"/>
              <a:t>Freehold Properties</a:t>
            </a:r>
          </a:p>
          <a:p>
            <a:r>
              <a:rPr lang="en-AU" dirty="0"/>
              <a:t>Importance of creating multiple incomes</a:t>
            </a:r>
          </a:p>
          <a:p>
            <a:r>
              <a:rPr lang="en-AU" dirty="0"/>
              <a:t>Tenant profile</a:t>
            </a:r>
          </a:p>
        </p:txBody>
      </p:sp>
    </p:spTree>
    <p:extLst>
      <p:ext uri="{BB962C8B-B14F-4D97-AF65-F5344CB8AC3E}">
        <p14:creationId xmlns:p14="http://schemas.microsoft.com/office/powerpoint/2010/main" val="18856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FDABB-7B95-4BD1-A80F-FBCE73CE3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Time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75070-B72F-4AAF-8AED-F4562277E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Define your timeline</a:t>
            </a:r>
          </a:p>
          <a:p>
            <a:r>
              <a:rPr lang="en-AU" dirty="0"/>
              <a:t>Add in a buffer zone</a:t>
            </a:r>
          </a:p>
          <a:p>
            <a:r>
              <a:rPr lang="en-AU" dirty="0"/>
              <a:t>Costs are the enemy – minimise it!</a:t>
            </a:r>
          </a:p>
          <a:p>
            <a:r>
              <a:rPr lang="en-AU" dirty="0"/>
              <a:t>Get pro active!</a:t>
            </a:r>
          </a:p>
          <a:p>
            <a:r>
              <a:rPr lang="en-AU" dirty="0"/>
              <a:t>Refurb with the Sale in mind</a:t>
            </a:r>
          </a:p>
        </p:txBody>
      </p:sp>
    </p:spTree>
    <p:extLst>
      <p:ext uri="{BB962C8B-B14F-4D97-AF65-F5344CB8AC3E}">
        <p14:creationId xmlns:p14="http://schemas.microsoft.com/office/powerpoint/2010/main" val="79970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FB25B-9823-4E3B-90AD-9A1266251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Final Thoughts…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A390-9A71-4400-A1A2-99CE224DC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Your property must have attributes</a:t>
            </a:r>
          </a:p>
          <a:p>
            <a:r>
              <a:rPr lang="en-AU" dirty="0"/>
              <a:t>You must decide what is it that you are selling in the future</a:t>
            </a:r>
          </a:p>
          <a:p>
            <a:r>
              <a:rPr lang="en-AU" dirty="0"/>
              <a:t>Find like properties for sale on the market</a:t>
            </a:r>
          </a:p>
          <a:p>
            <a:r>
              <a:rPr lang="en-AU" dirty="0"/>
              <a:t>Due your due diligence</a:t>
            </a:r>
          </a:p>
          <a:p>
            <a:r>
              <a:rPr lang="en-AU" dirty="0"/>
              <a:t>Get Creative</a:t>
            </a:r>
          </a:p>
          <a:p>
            <a:r>
              <a:rPr lang="en-AU" dirty="0"/>
              <a:t>Don’t over capitalise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3373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87</TotalTime>
  <Words>127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</vt:lpstr>
      <vt:lpstr>Gallery</vt:lpstr>
      <vt:lpstr>PROPERTY FLIPS</vt:lpstr>
      <vt:lpstr>Basic Property Elements </vt:lpstr>
      <vt:lpstr>Partial Tenanted vs. Vacant Property    </vt:lpstr>
      <vt:lpstr>Essential Attributes </vt:lpstr>
      <vt:lpstr>Time line</vt:lpstr>
      <vt:lpstr>Final Thoughts…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PROPERTY FLIPS</dc:title>
  <dc:creator>Helen</dc:creator>
  <cp:lastModifiedBy>Helen</cp:lastModifiedBy>
  <cp:revision>4</cp:revision>
  <dcterms:created xsi:type="dcterms:W3CDTF">2018-03-20T12:06:11Z</dcterms:created>
  <dcterms:modified xsi:type="dcterms:W3CDTF">2018-03-20T13:33:50Z</dcterms:modified>
</cp:coreProperties>
</file>